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57" r:id="rId5"/>
    <p:sldId id="259" r:id="rId6"/>
    <p:sldId id="260"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6" d="100"/>
          <a:sy n="46" d="100"/>
        </p:scale>
        <p:origin x="-70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E717F0F-2D94-49E6-978C-CDAFA76110FB}" type="datetimeFigureOut">
              <a:rPr lang="en-US"/>
              <a:pPr>
                <a:defRPr/>
              </a:pPr>
              <a:t>4/7/2011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6E0970B-9E5B-478F-8242-C94BDB832997}"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0940471-BFFF-4B0A-915B-5947040399C1}" type="datetimeFigureOut">
              <a:rPr lang="en-US"/>
              <a:pPr>
                <a:defRPr/>
              </a:pPr>
              <a:t>4/7/2011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E3C6C27-3306-47E7-BF49-72F32D55FDD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FED0B8-AB82-45E6-8ADB-78F6B2C184E4}" type="datetimeFigureOut">
              <a:rPr lang="en-US"/>
              <a:pPr>
                <a:defRPr/>
              </a:pPr>
              <a:t>4/7/2011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CF81C42-0347-4993-8624-B037FAEB7E9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EE31150-2DC4-4649-9183-6915B7FDA662}" type="datetimeFigureOut">
              <a:rPr lang="en-US"/>
              <a:pPr>
                <a:defRPr/>
              </a:pPr>
              <a:t>4/7/2011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68C02A7-7FE5-4CA5-BEBF-801675911B2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9AC5F4C-88B0-420F-8EE7-190C60533FF6}" type="datetimeFigureOut">
              <a:rPr lang="en-US"/>
              <a:pPr>
                <a:defRPr/>
              </a:pPr>
              <a:t>4/7/2011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0169315-AF31-411B-A29C-848E8B946E9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4359771-37C2-4B4A-87E4-1E3AA1061206}" type="datetimeFigureOut">
              <a:rPr lang="en-US"/>
              <a:pPr>
                <a:defRPr/>
              </a:pPr>
              <a:t>4/7/2011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950EC8A-C7B5-4AE0-BD33-CE6688855B3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00D7F98-E958-462D-9251-67D0B59CBF99}" type="datetimeFigureOut">
              <a:rPr lang="en-US"/>
              <a:pPr>
                <a:defRPr/>
              </a:pPr>
              <a:t>4/7/2011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228DAFE8-7FDD-4A18-93C6-04CFE276CC3D}"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94C3FDF-7CE6-4A5B-92A0-6AEE00246CAD}" type="datetimeFigureOut">
              <a:rPr lang="en-US"/>
              <a:pPr>
                <a:defRPr/>
              </a:pPr>
              <a:t>4/7/2011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B16C0F50-CA45-4419-9914-6DD67535451A}"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8813AA4-A35C-49BA-9645-7B14AA9C31EE}" type="datetimeFigureOut">
              <a:rPr lang="en-US"/>
              <a:pPr>
                <a:defRPr/>
              </a:pPr>
              <a:t>4/7/2011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AEE1E514-523B-4B18-9B62-23D2FDD70E5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155AC42-9308-428E-884C-36BD842A3DBB}" type="datetimeFigureOut">
              <a:rPr lang="en-US"/>
              <a:pPr>
                <a:defRPr/>
              </a:pPr>
              <a:t>4/7/2011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360396-DEE8-406A-8A31-1D75E50A6EC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BBE2C18-D578-45BF-9D1B-45CAE50D4AE1}" type="datetimeFigureOut">
              <a:rPr lang="en-US"/>
              <a:pPr>
                <a:defRPr/>
              </a:pPr>
              <a:t>4/7/2011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6A0FAF5-93A3-47E4-B199-17D1C61D5CB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0066"/>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FEDE6F41-D8CA-4408-9624-F80C834C467E}" type="datetimeFigureOut">
              <a:rPr lang="en-US"/>
              <a:pPr>
                <a:defRPr/>
              </a:pPr>
              <a:t>4/7/2011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098162C2-7A40-42E1-A67E-84EAB7BE122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0" y="-1371600"/>
            <a:ext cx="8153400" cy="3219450"/>
          </a:xfrm>
        </p:spPr>
        <p:txBody>
          <a:bodyPr/>
          <a:lstStyle/>
          <a:p>
            <a:pPr algn="l"/>
            <a:r>
              <a:rPr lang="en-US" dirty="0" smtClean="0">
                <a:latin typeface="Curlz MT" pitchFamily="82" charset="0"/>
              </a:rPr>
              <a:t>Denise Ibarra </a:t>
            </a:r>
          </a:p>
        </p:txBody>
      </p:sp>
      <p:sp>
        <p:nvSpPr>
          <p:cNvPr id="2051" name="Subtitle 2"/>
          <p:cNvSpPr>
            <a:spLocks noGrp="1"/>
          </p:cNvSpPr>
          <p:nvPr>
            <p:ph type="subTitle" idx="1"/>
          </p:nvPr>
        </p:nvSpPr>
        <p:spPr>
          <a:xfrm>
            <a:off x="0" y="838200"/>
            <a:ext cx="9144000" cy="4800600"/>
          </a:xfrm>
        </p:spPr>
        <p:txBody>
          <a:bodyPr/>
          <a:lstStyle/>
          <a:p>
            <a:r>
              <a:rPr lang="en-US" b="1" u="sng" dirty="0" smtClean="0">
                <a:solidFill>
                  <a:schemeClr val="tx1"/>
                </a:solidFill>
                <a:latin typeface="Curlz MT" pitchFamily="82" charset="0"/>
              </a:rPr>
              <a:t>The Secret Language of Girls </a:t>
            </a:r>
          </a:p>
          <a:p>
            <a:pPr algn="l"/>
            <a:r>
              <a:rPr lang="en-US" b="1" dirty="0" smtClean="0">
                <a:solidFill>
                  <a:schemeClr val="tx1"/>
                </a:solidFill>
                <a:latin typeface="Curlz MT" pitchFamily="82" charset="0"/>
              </a:rPr>
              <a:t>The author is</a:t>
            </a:r>
          </a:p>
          <a:p>
            <a:pPr algn="l"/>
            <a:r>
              <a:rPr lang="en-US" b="1" dirty="0" smtClean="0">
                <a:solidFill>
                  <a:schemeClr val="tx1"/>
                </a:solidFill>
                <a:latin typeface="Curlz MT" pitchFamily="82" charset="0"/>
              </a:rPr>
              <a:t>Frances O’Roark Dowell</a:t>
            </a:r>
          </a:p>
        </p:txBody>
      </p:sp>
      <p:pic>
        <p:nvPicPr>
          <p:cNvPr id="2052" name="Picture 3" descr="book.bmp"/>
          <p:cNvPicPr>
            <a:picLocks noChangeAspect="1"/>
          </p:cNvPicPr>
          <p:nvPr/>
        </p:nvPicPr>
        <p:blipFill>
          <a:blip r:embed="rId2"/>
          <a:srcRect/>
          <a:stretch>
            <a:fillRect/>
          </a:stretch>
        </p:blipFill>
        <p:spPr bwMode="auto">
          <a:xfrm>
            <a:off x="4495800" y="1447800"/>
            <a:ext cx="3733800" cy="38862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latin typeface="Curlz MT" pitchFamily="82" charset="0"/>
              </a:rPr>
              <a:t>Fiction </a:t>
            </a:r>
          </a:p>
          <a:p>
            <a:pPr fontAlgn="auto">
              <a:spcAft>
                <a:spcPts val="0"/>
              </a:spcAft>
              <a:buFont typeface="Arial" pitchFamily="34" charset="0"/>
              <a:buChar char="•"/>
              <a:defRPr/>
            </a:pPr>
            <a:r>
              <a:rPr lang="en-US" dirty="0" smtClean="0">
                <a:latin typeface="Curlz MT" pitchFamily="82" charset="0"/>
              </a:rPr>
              <a:t>Kate and Marylin </a:t>
            </a:r>
          </a:p>
          <a:p>
            <a:pPr fontAlgn="auto">
              <a:spcAft>
                <a:spcPts val="0"/>
              </a:spcAft>
              <a:buFont typeface="Arial" pitchFamily="34" charset="0"/>
              <a:buChar char="•"/>
              <a:defRPr/>
            </a:pPr>
            <a:r>
              <a:rPr lang="en-US" b="1" dirty="0" smtClean="0">
                <a:latin typeface="Curlz MT" pitchFamily="82" charset="0"/>
              </a:rPr>
              <a:t>Problem : </a:t>
            </a:r>
            <a:r>
              <a:rPr lang="en-US" dirty="0" smtClean="0">
                <a:latin typeface="Curlz MT" pitchFamily="82" charset="0"/>
              </a:rPr>
              <a:t>Kate and Marylin have an unexpected guest. And her name is Flannery. Kate is felling left out because Marylin is spending all her time with the new girl.</a:t>
            </a:r>
          </a:p>
          <a:p>
            <a:pPr fontAlgn="auto">
              <a:spcAft>
                <a:spcPts val="0"/>
              </a:spcAft>
              <a:buFont typeface="Arial" pitchFamily="34" charset="0"/>
              <a:buChar char="•"/>
              <a:defRPr/>
            </a:pPr>
            <a:r>
              <a:rPr lang="en-US" b="1" dirty="0" smtClean="0">
                <a:latin typeface="Curlz MT" pitchFamily="82" charset="0"/>
              </a:rPr>
              <a:t>Solution: </a:t>
            </a:r>
            <a:r>
              <a:rPr lang="en-US" dirty="0" smtClean="0">
                <a:latin typeface="Curlz MT" pitchFamily="82" charset="0"/>
              </a:rPr>
              <a:t>Kate decide to put this all behind and wants to start new and leave all the drama alone</a:t>
            </a:r>
          </a:p>
          <a:p>
            <a:pPr fontAlgn="auto">
              <a:spcAft>
                <a:spcPts val="0"/>
              </a:spcAft>
              <a:buFont typeface="Arial" pitchFamily="34" charset="0"/>
              <a:buChar char="•"/>
              <a:defRPr/>
            </a:pPr>
            <a:r>
              <a:rPr lang="en-US" b="1" dirty="0" smtClean="0">
                <a:latin typeface="Curlz MT" pitchFamily="82" charset="0"/>
              </a:rPr>
              <a:t>Settings: </a:t>
            </a:r>
            <a:r>
              <a:rPr lang="en-US" dirty="0" smtClean="0">
                <a:latin typeface="Curlz MT" pitchFamily="82" charset="0"/>
              </a:rPr>
              <a:t>its right before the summer starts </a:t>
            </a:r>
            <a:endParaRPr lang="en-US" b="1" dirty="0" smtClean="0">
              <a:latin typeface="Curlz MT" pitchFamily="82" charset="0"/>
            </a:endParaRPr>
          </a:p>
        </p:txBody>
      </p:sp>
      <p:pic>
        <p:nvPicPr>
          <p:cNvPr id="4" name="Picture 3" descr="imagesCA8S57SK.jpg"/>
          <p:cNvPicPr>
            <a:picLocks noChangeAspect="1"/>
          </p:cNvPicPr>
          <p:nvPr/>
        </p:nvPicPr>
        <p:blipFill>
          <a:blip r:embed="rId2"/>
          <a:stretch>
            <a:fillRect/>
          </a:stretch>
        </p:blipFill>
        <p:spPr>
          <a:xfrm>
            <a:off x="5334000" y="304800"/>
            <a:ext cx="2752725" cy="21431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5638800"/>
          </a:xfrm>
        </p:spPr>
        <p:txBody>
          <a:bodyPr/>
          <a:lstStyle/>
          <a:p>
            <a:r>
              <a:rPr lang="en-US" dirty="0" smtClean="0"/>
              <a:t>Kate and Marylin have been best friends since they were in day-care but something goes wrong. A new girls named Flannery moves into their neighborhood. Soon they all start to hang out with her but Kate finds out the hard way the Flannery is not a big fan of her. Flannery is convicting Marylin not to talk to Kate because she it different. Kate ignores them and find a new friend name Andrew.  Soon enough Marylin get tired of everything and want to apologize to Kate.  </a:t>
            </a:r>
            <a:endParaRPr lang="en-US" dirty="0"/>
          </a:p>
        </p:txBody>
      </p:sp>
      <p:pic>
        <p:nvPicPr>
          <p:cNvPr id="4" name="Picture 3" descr="imagesCAZP3FPW.jpg"/>
          <p:cNvPicPr>
            <a:picLocks noChangeAspect="1"/>
          </p:cNvPicPr>
          <p:nvPr/>
        </p:nvPicPr>
        <p:blipFill>
          <a:blip r:embed="rId2"/>
          <a:stretch>
            <a:fillRect/>
          </a:stretch>
        </p:blipFill>
        <p:spPr>
          <a:xfrm>
            <a:off x="6248400" y="5181600"/>
            <a:ext cx="2295525" cy="16764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4525963"/>
          </a:xfrm>
        </p:spPr>
        <p:txBody>
          <a:bodyPr rtlCol="0">
            <a:noAutofit/>
          </a:bodyPr>
          <a:lstStyle/>
          <a:p>
            <a:pPr fontAlgn="auto">
              <a:spcAft>
                <a:spcPts val="0"/>
              </a:spcAft>
              <a:buFont typeface="Arial" pitchFamily="34" charset="0"/>
              <a:buNone/>
              <a:defRPr/>
            </a:pPr>
            <a:r>
              <a:rPr lang="en-US" sz="2800" dirty="0" smtClean="0">
                <a:latin typeface="Curlz MT" pitchFamily="82" charset="0"/>
              </a:rPr>
              <a:t>This book is about 2 best friends name Marylin and Kate</a:t>
            </a:r>
            <a:r>
              <a:rPr lang="en-US" sz="2800" b="1" dirty="0" smtClean="0">
                <a:latin typeface="Curlz MT" pitchFamily="82" charset="0"/>
              </a:rPr>
              <a:t>.</a:t>
            </a:r>
            <a:r>
              <a:rPr lang="en-US" sz="2800" dirty="0" smtClean="0">
                <a:latin typeface="Curlz MT" pitchFamily="82" charset="0"/>
              </a:rPr>
              <a:t> They are in 6</a:t>
            </a:r>
            <a:r>
              <a:rPr lang="en-US" sz="2800" baseline="30000" dirty="0" smtClean="0">
                <a:latin typeface="Curlz MT" pitchFamily="82" charset="0"/>
              </a:rPr>
              <a:t>th</a:t>
            </a:r>
            <a:r>
              <a:rPr lang="en-US" sz="2800" dirty="0" smtClean="0">
                <a:latin typeface="Curlz MT" pitchFamily="82" charset="0"/>
              </a:rPr>
              <a:t> grade and summer is around the corner</a:t>
            </a:r>
            <a:r>
              <a:rPr lang="en-US" sz="2800" b="1" dirty="0" smtClean="0">
                <a:latin typeface="Curlz MT" pitchFamily="82" charset="0"/>
              </a:rPr>
              <a:t>.</a:t>
            </a:r>
            <a:r>
              <a:rPr lang="en-US" sz="2800" dirty="0" smtClean="0">
                <a:latin typeface="Curlz MT" pitchFamily="82" charset="0"/>
              </a:rPr>
              <a:t> A new girl named Flannery moves in and soon after ,Marylin is following and doing everything Flannery tells her to do. Kate on the other hand is felling left out by her best friend. Now when she gets on the bus Marylin doesn’t wave or say hi like she used to and when Kate sat in back of them she could hear Flannery talking about her. Some after that Kate and Marylin rarely talk to each other. But some Marylin is feeling sorry for Kate about what she has been doing to her. </a:t>
            </a:r>
            <a:r>
              <a:rPr lang="en-US" sz="2800" dirty="0" smtClean="0">
                <a:latin typeface="Curlz MT" pitchFamily="82" charset="0"/>
              </a:rPr>
              <a:t>Then 1 day Kate decide to make a change and call Marylin</a:t>
            </a:r>
            <a:r>
              <a:rPr lang="en-US" sz="2800" dirty="0" smtClean="0">
                <a:latin typeface="Curlz MT" pitchFamily="82" charset="0"/>
              </a:rPr>
              <a:t>.....</a:t>
            </a:r>
            <a:endParaRPr lang="en-US" sz="2800" dirty="0" smtClean="0">
              <a:latin typeface="Curlz MT" pitchFamily="82" charset="0"/>
            </a:endParaRPr>
          </a:p>
        </p:txBody>
      </p:sp>
      <p:pic>
        <p:nvPicPr>
          <p:cNvPr id="4" name="Picture 3" descr="untitled2.bmp"/>
          <p:cNvPicPr>
            <a:picLocks noChangeAspect="1"/>
          </p:cNvPicPr>
          <p:nvPr/>
        </p:nvPicPr>
        <p:blipFill>
          <a:blip r:embed="rId2"/>
          <a:stretch>
            <a:fillRect/>
          </a:stretch>
        </p:blipFill>
        <p:spPr>
          <a:xfrm>
            <a:off x="6769958" y="5181600"/>
            <a:ext cx="2374042" cy="1676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381000" y="304801"/>
            <a:ext cx="8305800" cy="5486400"/>
          </a:xfrm>
        </p:spPr>
        <p:txBody>
          <a:bodyPr/>
          <a:lstStyle/>
          <a:p>
            <a:r>
              <a:rPr lang="en-US" dirty="0" smtClean="0"/>
              <a:t>Marylin is  thinking on what she should do. </a:t>
            </a:r>
            <a:r>
              <a:rPr lang="en-US" dirty="0" smtClean="0"/>
              <a:t> </a:t>
            </a:r>
            <a:r>
              <a:rPr lang="en-US" dirty="0" smtClean="0"/>
              <a:t>Kate is her very best  friends and  Flannery  is way to bossy . Kate on the other hand is very generis. Marylin feels horrible about what she has to her friend Kate.</a:t>
            </a:r>
          </a:p>
          <a:p>
            <a:r>
              <a:rPr lang="en-US" dirty="0" smtClean="0"/>
              <a:t>Flannery is making Marylin try out for cheer which isn't her kind of thing . But she tries it out Kate it  not interested  in that . Weeks later Marylin is tired of being friends with </a:t>
            </a:r>
            <a:r>
              <a:rPr lang="en-US" dirty="0" smtClean="0"/>
              <a:t>F</a:t>
            </a:r>
            <a:r>
              <a:rPr lang="en-US" dirty="0" smtClean="0"/>
              <a:t>lannery and tries to tell Kate that she is sorry for what she has done to her </a:t>
            </a:r>
            <a:endParaRPr lang="en-US" dirty="0" smtClean="0"/>
          </a:p>
        </p:txBody>
      </p:sp>
      <p:pic>
        <p:nvPicPr>
          <p:cNvPr id="3" name="Picture 2" descr="imagesCA7EG3F0.jpg"/>
          <p:cNvPicPr>
            <a:picLocks noChangeAspect="1"/>
          </p:cNvPicPr>
          <p:nvPr/>
        </p:nvPicPr>
        <p:blipFill>
          <a:blip r:embed="rId2"/>
          <a:stretch>
            <a:fillRect/>
          </a:stretch>
        </p:blipFill>
        <p:spPr>
          <a:xfrm>
            <a:off x="5404685" y="5334000"/>
            <a:ext cx="3158291" cy="1524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457200" y="0"/>
            <a:ext cx="8229600" cy="6126163"/>
          </a:xfrm>
        </p:spPr>
        <p:txBody>
          <a:bodyPr/>
          <a:lstStyle/>
          <a:p>
            <a:r>
              <a:rPr lang="en-US" dirty="0" smtClean="0"/>
              <a:t>This book the best book I’ve read so far. It talks about ups and down about a friendship. </a:t>
            </a:r>
          </a:p>
          <a:p>
            <a:r>
              <a:rPr lang="en-US" dirty="0" smtClean="0"/>
              <a:t>But some one tries to ruin their friendship.</a:t>
            </a:r>
          </a:p>
          <a:p>
            <a:r>
              <a:rPr lang="en-US" dirty="0" smtClean="0"/>
              <a:t> </a:t>
            </a:r>
            <a:r>
              <a:rPr lang="en-US" dirty="0" smtClean="0"/>
              <a:t>I’m writing this because people should read it when they are having problems with your best friends . To just keep your head high and ignore the problem. It’s a very excellent book to read   </a:t>
            </a:r>
            <a:endParaRPr lang="en-US" dirty="0" smtClean="0"/>
          </a:p>
        </p:txBody>
      </p:sp>
      <p:pic>
        <p:nvPicPr>
          <p:cNvPr id="4" name="Picture 3" descr="imagesCADJ2GDU.jpg"/>
          <p:cNvPicPr>
            <a:picLocks noChangeAspect="1"/>
          </p:cNvPicPr>
          <p:nvPr/>
        </p:nvPicPr>
        <p:blipFill>
          <a:blip r:embed="rId2"/>
          <a:stretch>
            <a:fillRect/>
          </a:stretch>
        </p:blipFill>
        <p:spPr>
          <a:xfrm>
            <a:off x="5029200" y="3780184"/>
            <a:ext cx="2990850" cy="274444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468</Words>
  <Application>Microsoft Office PowerPoint</Application>
  <PresentationFormat>On-screen Show (4:3)</PresentationFormat>
  <Paragraphs>16</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Arial</vt:lpstr>
      <vt:lpstr>Curlz MT</vt:lpstr>
      <vt:lpstr>Office Theme</vt:lpstr>
      <vt:lpstr>Denise Ibarra </vt:lpstr>
      <vt:lpstr>Slide 2</vt:lpstr>
      <vt:lpstr>Slide 3</vt:lpstr>
      <vt:lpstr>Slide 4</vt:lpstr>
      <vt:lpstr>Slide 5</vt:lpstr>
      <vt:lpstr>Slide 6</vt:lpstr>
    </vt:vector>
  </TitlesOfParts>
  <Company>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Denise Ibarra </dc:title>
  <dc:creator>BHISD</dc:creator>
  <cp:lastModifiedBy>BHISD</cp:lastModifiedBy>
  <cp:revision>5</cp:revision>
  <dcterms:created xsi:type="dcterms:W3CDTF">2011-03-31T13:56:28Z</dcterms:created>
  <dcterms:modified xsi:type="dcterms:W3CDTF">2011-04-07T14:58:49Z</dcterms:modified>
</cp:coreProperties>
</file>